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380" r:id="rId4"/>
    <p:sldId id="381" r:id="rId5"/>
    <p:sldId id="382" r:id="rId6"/>
    <p:sldId id="383" r:id="rId7"/>
    <p:sldId id="378" r:id="rId8"/>
  </p:sldIdLst>
  <p:sldSz cx="9144000" cy="5143500" type="screen16x9"/>
  <p:notesSz cx="9144000" cy="5143500"/>
  <p:embeddedFontLst>
    <p:embeddedFont>
      <p:font typeface="Myriad Pro Black" charset="0"/>
      <p:bold r:id="rId10"/>
    </p:embeddedFont>
    <p:embeddedFont>
      <p:font typeface="Calibri" pitchFamily="34" charset="0"/>
      <p:regular r:id="rId11"/>
      <p:bold r:id="rId12"/>
      <p:italic r:id="rId13"/>
      <p:boldItalic r:id="rId14"/>
    </p:embeddedFont>
    <p:embeddedFont>
      <p:font typeface="Century Gothic" pitchFamily="34" charset="0"/>
      <p:regular r:id="rId15"/>
      <p:bold r:id="rId16"/>
      <p:italic r:id="rId17"/>
      <p:boldItalic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EC01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138" autoAdjust="0"/>
  </p:normalViewPr>
  <p:slideViewPr>
    <p:cSldViewPr>
      <p:cViewPr varScale="1">
        <p:scale>
          <a:sx n="148" d="100"/>
          <a:sy n="148" d="100"/>
        </p:scale>
        <p:origin x="-564" y="-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40C1F-0032-431C-8FAB-96526BBF0541}" type="datetimeFigureOut">
              <a:rPr lang="ru-RU" smtClean="0"/>
              <a:pPr/>
              <a:t>12.07.2023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4DA95A-3894-4F42-9E15-06A957E1C8F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771334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577365" y="1272837"/>
            <a:ext cx="3989268" cy="154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rgbClr val="33333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545319" y="3454316"/>
            <a:ext cx="4053361" cy="696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1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700" b="1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1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86455" y="1531791"/>
            <a:ext cx="3150870" cy="2720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314625" y="1300315"/>
            <a:ext cx="3256279" cy="2854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1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7/12/2023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1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7/12/2023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7/12/2023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45699" y="900379"/>
            <a:ext cx="6252600" cy="1151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1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45699" y="900379"/>
            <a:ext cx="6252600" cy="1151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1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iming>
    <p:tnLst>
      <p:par>
        <p:cTn id="1" dur="indefinite" restart="never" nodeType="tmRoot"/>
      </p:par>
    </p:tnLst>
  </p:timing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58205"/>
            <a:ext cx="3352800" cy="105451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21057" y="1809750"/>
            <a:ext cx="5486400" cy="2547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6600" dirty="0" err="1" smtClean="0">
                <a:solidFill>
                  <a:schemeClr val="bg1"/>
                </a:solidFill>
                <a:latin typeface="Myriad Pro Black" panose="020B0803030403020204" pitchFamily="34" charset="0"/>
              </a:rPr>
              <a:t>Презентация</a:t>
            </a:r>
            <a:r>
              <a:rPr lang="ru-RU" sz="6600" dirty="0" err="1" smtClean="0">
                <a:solidFill>
                  <a:schemeClr val="bg1"/>
                </a:solidFill>
                <a:latin typeface="Myriad Pro Black" panose="020B0803030403020204" pitchFamily="34" charset="0"/>
              </a:rPr>
              <a:t>приложения</a:t>
            </a:r>
            <a:r>
              <a:rPr lang="ru-RU" sz="6600" dirty="0" smtClean="0">
                <a:solidFill>
                  <a:schemeClr val="bg1"/>
                </a:solidFill>
                <a:latin typeface="Myriad Pro Black" panose="020B0803030403020204" pitchFamily="34" charset="0"/>
              </a:rPr>
              <a:t> </a:t>
            </a:r>
            <a:r>
              <a:rPr lang="ru-RU" sz="6600" dirty="0" smtClean="0">
                <a:solidFill>
                  <a:schemeClr val="bg1"/>
                </a:solidFill>
                <a:latin typeface="Myriad Pro Black" panose="020B0803030403020204" pitchFamily="34" charset="0"/>
              </a:rPr>
              <a:t>«</a:t>
            </a:r>
            <a:r>
              <a:rPr lang="en-US" sz="6600" dirty="0" smtClean="0">
                <a:solidFill>
                  <a:schemeClr val="bg1"/>
                </a:solidFill>
                <a:latin typeface="Myriad Pro Black" panose="020B0803030403020204" pitchFamily="34" charset="0"/>
              </a:rPr>
              <a:t>Star</a:t>
            </a:r>
            <a:r>
              <a:rPr lang="ru-RU" sz="6600" dirty="0" smtClean="0">
                <a:solidFill>
                  <a:schemeClr val="bg1"/>
                </a:solidFill>
                <a:latin typeface="Myriad Pro Black" panose="020B0803030403020204" pitchFamily="34" charset="0"/>
              </a:rPr>
              <a:t>»</a:t>
            </a:r>
            <a:endParaRPr lang="ru-RU" sz="6600" dirty="0">
              <a:solidFill>
                <a:schemeClr val="bg1"/>
              </a:solidFill>
              <a:latin typeface="Myriad Pro Black" panose="020B0803030403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1056" y="4183618"/>
            <a:ext cx="4231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Myriad Pro Black" panose="020B0803030403020204" pitchFamily="34" charset="0"/>
              </a:rPr>
              <a:t>ДОКЛАДЧИК</a:t>
            </a:r>
            <a:r>
              <a:rPr lang="en-US" dirty="0" smtClean="0">
                <a:solidFill>
                  <a:schemeClr val="bg1"/>
                </a:solidFill>
                <a:latin typeface="Myriad Pro Black" panose="020B0803030403020204" pitchFamily="34" charset="0"/>
              </a:rPr>
              <a:t>:</a:t>
            </a:r>
            <a:br>
              <a:rPr lang="en-US" dirty="0" smtClean="0">
                <a:solidFill>
                  <a:schemeClr val="bg1"/>
                </a:solidFill>
                <a:latin typeface="Myriad Pro Black" panose="020B0803030403020204" pitchFamily="34" charset="0"/>
              </a:rPr>
            </a:br>
            <a:r>
              <a:rPr lang="ru-RU" dirty="0" smtClean="0">
                <a:solidFill>
                  <a:schemeClr val="bg1"/>
                </a:solidFill>
                <a:latin typeface="Myriad Pro Black" panose="020B0803030403020204" pitchFamily="34" charset="0"/>
              </a:rPr>
              <a:t>Сотников В.Ю.</a:t>
            </a:r>
            <a:endParaRPr lang="ru-RU" dirty="0">
              <a:solidFill>
                <a:schemeClr val="bg1"/>
              </a:solidFill>
              <a:latin typeface="Myriad Pro Black" panose="020B0803030403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Группа 22"/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Полилиния 13"/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671015" y="97949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 smtClean="0">
                <a:solidFill>
                  <a:schemeClr val="bg1"/>
                </a:solidFill>
                <a:latin typeface="Myriad Pro Black" panose="020B0803030403020204" pitchFamily="34" charset="0"/>
              </a:rPr>
              <a:t>Защита проекта для практики</a:t>
            </a:r>
            <a:endParaRPr lang="ru-RU" sz="1400" dirty="0">
              <a:solidFill>
                <a:schemeClr val="bg1"/>
              </a:solidFill>
              <a:latin typeface="Myriad Pro Black" panose="020B0803030403020204" pitchFamily="34" charset="0"/>
            </a:endParaRPr>
          </a:p>
        </p:txBody>
      </p:sp>
      <p:pic>
        <p:nvPicPr>
          <p:cNvPr id="10" name="Рисунок 9" descr="msg989343916-2973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33800" y="1802756"/>
            <a:ext cx="1542484" cy="334074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1" y="819150"/>
            <a:ext cx="9067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 </a:t>
            </a:r>
            <a:r>
              <a:rPr lang="ru-RU" dirty="0" smtClean="0"/>
              <a:t>Данное </a:t>
            </a:r>
            <a:r>
              <a:rPr lang="ru-RU" dirty="0" smtClean="0"/>
              <a:t>приложение представляет собой вертикальную скролл игру. В ней ты управляешь космическим кораблем стреляющий лучом, которым надо уничтожать </a:t>
            </a:r>
            <a:r>
              <a:rPr lang="ru-RU" dirty="0" err="1" smtClean="0"/>
              <a:t>врагов</a:t>
            </a:r>
            <a:r>
              <a:rPr lang="ru-RU" dirty="0" err="1" smtClean="0"/>
              <a:t>.У</a:t>
            </a:r>
            <a:r>
              <a:rPr lang="ru-RU" dirty="0" smtClean="0"/>
              <a:t> </a:t>
            </a:r>
            <a:r>
              <a:rPr lang="ru-RU" dirty="0" smtClean="0"/>
              <a:t>корабля одна жизнь .Если корабль сталкивается с врагом или с вражески снарядом то корабль уничтожается и игрок проигрывает.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22"/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3" name="Группа 11"/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Полилиния 13"/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671015" y="97949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 smtClean="0">
                <a:solidFill>
                  <a:schemeClr val="bg1"/>
                </a:solidFill>
                <a:latin typeface="Myriad Pro Black" panose="020B0803030403020204" pitchFamily="34" charset="0"/>
              </a:rPr>
              <a:t>Защита проекта для практики</a:t>
            </a:r>
            <a:endParaRPr lang="ru-RU" sz="1400" dirty="0">
              <a:solidFill>
                <a:schemeClr val="bg1"/>
              </a:solidFill>
              <a:latin typeface="Myriad Pro Black" panose="020B0803030403020204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" y="819150"/>
            <a:ext cx="9067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Враги появляются на экране волнами. Количество врагов, количество волн и время между волнами регулируется в проекте. Если враг пересекает луч корабля то он уничтожается.</a:t>
            </a:r>
            <a:endParaRPr lang="en-US" dirty="0"/>
          </a:p>
        </p:txBody>
      </p:sp>
      <p:pic>
        <p:nvPicPr>
          <p:cNvPr id="12" name="Рисунок 11" descr="msg989343916-29736 (8)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33514" y="1657350"/>
            <a:ext cx="1577221" cy="34159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22"/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3" name="Группа 11"/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Полилиния 13"/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671015" y="97949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 smtClean="0">
                <a:solidFill>
                  <a:schemeClr val="bg1"/>
                </a:solidFill>
                <a:latin typeface="Myriad Pro Black" panose="020B0803030403020204" pitchFamily="34" charset="0"/>
              </a:rPr>
              <a:t>Защита проекта для практики</a:t>
            </a:r>
            <a:endParaRPr lang="ru-RU" sz="1400" dirty="0">
              <a:solidFill>
                <a:schemeClr val="bg1"/>
              </a:solidFill>
              <a:latin typeface="Myriad Pro Black" panose="020B0803030403020204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" y="819150"/>
            <a:ext cx="9067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Снаряды врагов двигаются по экрану сверху вниз .Если сталкиваются с кораблем игрока то игрок погибает.</a:t>
            </a:r>
            <a:endParaRPr lang="en-US" dirty="0"/>
          </a:p>
        </p:txBody>
      </p:sp>
      <p:pic>
        <p:nvPicPr>
          <p:cNvPr id="10" name="Рисунок 9" descr="photo168898416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3200" y="1733550"/>
            <a:ext cx="3771900" cy="2908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22"/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3" name="Группа 11"/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Полилиния 13"/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671015" y="97949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 smtClean="0">
                <a:solidFill>
                  <a:schemeClr val="bg1"/>
                </a:solidFill>
                <a:latin typeface="Myriad Pro Black" panose="020B0803030403020204" pitchFamily="34" charset="0"/>
              </a:rPr>
              <a:t>Защита проекта для практики</a:t>
            </a:r>
            <a:endParaRPr lang="ru-RU" sz="1400" dirty="0">
              <a:solidFill>
                <a:schemeClr val="bg1"/>
              </a:solidFill>
              <a:latin typeface="Myriad Pro Black" panose="020B0803030403020204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" y="819150"/>
            <a:ext cx="9067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На картинке мы видим, что произойдёт с кораблём игрока если он столкнётся с вражеским снарядом. </a:t>
            </a:r>
            <a:endParaRPr lang="en-US" dirty="0"/>
          </a:p>
        </p:txBody>
      </p:sp>
      <p:pic>
        <p:nvPicPr>
          <p:cNvPr id="12" name="Рисунок 11" descr="msg989343916-29738.jpg"/>
          <p:cNvPicPr>
            <a:picLocks noChangeAspect="1"/>
          </p:cNvPicPr>
          <p:nvPr/>
        </p:nvPicPr>
        <p:blipFill>
          <a:blip r:embed="rId3" cstate="print"/>
          <a:srcRect l="-4867" t="49438"/>
          <a:stretch>
            <a:fillRect/>
          </a:stretch>
        </p:blipFill>
        <p:spPr>
          <a:xfrm>
            <a:off x="3429000" y="1962150"/>
            <a:ext cx="2262093" cy="2362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22"/>
          <p:cNvGrpSpPr/>
          <p:nvPr/>
        </p:nvGrpSpPr>
        <p:grpSpPr>
          <a:xfrm>
            <a:off x="0" y="-5563"/>
            <a:ext cx="9144000" cy="574705"/>
            <a:chOff x="0" y="-5563"/>
            <a:chExt cx="9144000" cy="574705"/>
          </a:xfrm>
        </p:grpSpPr>
        <p:grpSp>
          <p:nvGrpSpPr>
            <p:cNvPr id="3" name="Группа 11"/>
            <p:cNvGrpSpPr/>
            <p:nvPr/>
          </p:nvGrpSpPr>
          <p:grpSpPr>
            <a:xfrm>
              <a:off x="0" y="-5563"/>
              <a:ext cx="9144000" cy="574705"/>
              <a:chOff x="-2931" y="-6103"/>
              <a:chExt cx="12194930" cy="867688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-6103"/>
                <a:ext cx="12191999" cy="86768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Полилиния 13"/>
              <p:cNvSpPr/>
              <p:nvPr/>
            </p:nvSpPr>
            <p:spPr>
              <a:xfrm>
                <a:off x="-2931" y="-6103"/>
                <a:ext cx="8638075" cy="867685"/>
              </a:xfrm>
              <a:custGeom>
                <a:avLst/>
                <a:gdLst>
                  <a:gd name="connsiteX0" fmla="*/ 0 w 9967865"/>
                  <a:gd name="connsiteY0" fmla="*/ 0 h 679010"/>
                  <a:gd name="connsiteX1" fmla="*/ 9967865 w 9967865"/>
                  <a:gd name="connsiteY1" fmla="*/ 0 h 679010"/>
                  <a:gd name="connsiteX2" fmla="*/ 7659232 w 9967865"/>
                  <a:gd name="connsiteY2" fmla="*/ 679010 h 679010"/>
                  <a:gd name="connsiteX3" fmla="*/ 0 w 9967865"/>
                  <a:gd name="connsiteY3" fmla="*/ 679010 h 679010"/>
                  <a:gd name="connsiteX4" fmla="*/ 0 w 9967865"/>
                  <a:gd name="connsiteY4" fmla="*/ 0 h 679010"/>
                  <a:gd name="connsiteX0" fmla="*/ 0 w 9967865"/>
                  <a:gd name="connsiteY0" fmla="*/ 0 h 686788"/>
                  <a:gd name="connsiteX1" fmla="*/ 9967865 w 9967865"/>
                  <a:gd name="connsiteY1" fmla="*/ 0 h 686788"/>
                  <a:gd name="connsiteX2" fmla="*/ 9086239 w 9967865"/>
                  <a:gd name="connsiteY2" fmla="*/ 686788 h 686788"/>
                  <a:gd name="connsiteX3" fmla="*/ 0 w 9967865"/>
                  <a:gd name="connsiteY3" fmla="*/ 679010 h 686788"/>
                  <a:gd name="connsiteX4" fmla="*/ 0 w 9967865"/>
                  <a:gd name="connsiteY4" fmla="*/ 0 h 686788"/>
                  <a:gd name="connsiteX0" fmla="*/ 0 w 9967865"/>
                  <a:gd name="connsiteY0" fmla="*/ 0 h 750734"/>
                  <a:gd name="connsiteX1" fmla="*/ 9967865 w 9967865"/>
                  <a:gd name="connsiteY1" fmla="*/ 0 h 750734"/>
                  <a:gd name="connsiteX2" fmla="*/ 9086239 w 9967865"/>
                  <a:gd name="connsiteY2" fmla="*/ 686788 h 750734"/>
                  <a:gd name="connsiteX3" fmla="*/ 422409 w 9967865"/>
                  <a:gd name="connsiteY3" fmla="*/ 750734 h 750734"/>
                  <a:gd name="connsiteX4" fmla="*/ 0 w 9967865"/>
                  <a:gd name="connsiteY4" fmla="*/ 0 h 750734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86239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318564 w 9967865"/>
                  <a:gd name="connsiteY2" fmla="*/ 634624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9001757 w 9967865"/>
                  <a:gd name="connsiteY2" fmla="*/ 683527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929948 w 9967865"/>
                  <a:gd name="connsiteY2" fmla="*/ 686788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774813"/>
                  <a:gd name="connsiteX1" fmla="*/ 9967865 w 9967865"/>
                  <a:gd name="connsiteY1" fmla="*/ 0 h 774813"/>
                  <a:gd name="connsiteX2" fmla="*/ 9153824 w 9967865"/>
                  <a:gd name="connsiteY2" fmla="*/ 774813 h 774813"/>
                  <a:gd name="connsiteX3" fmla="*/ 4224 w 9967865"/>
                  <a:gd name="connsiteY3" fmla="*/ 688791 h 774813"/>
                  <a:gd name="connsiteX4" fmla="*/ 0 w 9967865"/>
                  <a:gd name="connsiteY4" fmla="*/ 0 h 774813"/>
                  <a:gd name="connsiteX0" fmla="*/ 0 w 9967865"/>
                  <a:gd name="connsiteY0" fmla="*/ 0 h 688791"/>
                  <a:gd name="connsiteX1" fmla="*/ 9967865 w 9967865"/>
                  <a:gd name="connsiteY1" fmla="*/ 0 h 688791"/>
                  <a:gd name="connsiteX2" fmla="*/ 8824346 w 9967865"/>
                  <a:gd name="connsiteY2" fmla="*/ 484656 h 688791"/>
                  <a:gd name="connsiteX3" fmla="*/ 4224 w 9967865"/>
                  <a:gd name="connsiteY3" fmla="*/ 688791 h 688791"/>
                  <a:gd name="connsiteX4" fmla="*/ 0 w 9967865"/>
                  <a:gd name="connsiteY4" fmla="*/ 0 h 688791"/>
                  <a:gd name="connsiteX0" fmla="*/ 0 w 9967865"/>
                  <a:gd name="connsiteY0" fmla="*/ 0 h 690048"/>
                  <a:gd name="connsiteX1" fmla="*/ 9967865 w 9967865"/>
                  <a:gd name="connsiteY1" fmla="*/ 0 h 690048"/>
                  <a:gd name="connsiteX2" fmla="*/ 8760984 w 9967865"/>
                  <a:gd name="connsiteY2" fmla="*/ 690048 h 690048"/>
                  <a:gd name="connsiteX3" fmla="*/ 4224 w 9967865"/>
                  <a:gd name="connsiteY3" fmla="*/ 688791 h 690048"/>
                  <a:gd name="connsiteX4" fmla="*/ 0 w 9967865"/>
                  <a:gd name="connsiteY4" fmla="*/ 0 h 69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865" h="690048">
                    <a:moveTo>
                      <a:pt x="0" y="0"/>
                    </a:moveTo>
                    <a:lnTo>
                      <a:pt x="9967865" y="0"/>
                    </a:lnTo>
                    <a:lnTo>
                      <a:pt x="8760984" y="690048"/>
                    </a:lnTo>
                    <a:lnTo>
                      <a:pt x="4224" y="688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91298"/>
              <a:ext cx="1211316" cy="380979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671015" y="97949"/>
            <a:ext cx="8229600" cy="26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dirty="0" smtClean="0">
                <a:solidFill>
                  <a:schemeClr val="bg1"/>
                </a:solidFill>
                <a:latin typeface="Myriad Pro Black" panose="020B0803030403020204" pitchFamily="34" charset="0"/>
              </a:rPr>
              <a:t>Защита проекта для практики</a:t>
            </a:r>
            <a:endParaRPr lang="ru-RU" sz="1400" dirty="0">
              <a:solidFill>
                <a:schemeClr val="bg1"/>
              </a:solidFill>
              <a:latin typeface="Myriad Pro Black" panose="020B0803030403020204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0" y="514350"/>
            <a:ext cx="9067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Так же в игре существуют усиления. Они двигаются сверху вниз по экрану. Если игрок подбирает его то он у него увеличивается количество стреляющих лучей. После поднятия усиления становится два луча ,затем три и пять максимум.</a:t>
            </a:r>
            <a:endParaRPr lang="en-US" dirty="0"/>
          </a:p>
        </p:txBody>
      </p:sp>
      <p:pic>
        <p:nvPicPr>
          <p:cNvPr id="10" name="Рисунок 9" descr="photo168898416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" y="1733550"/>
            <a:ext cx="1384300" cy="1295400"/>
          </a:xfrm>
          <a:prstGeom prst="rect">
            <a:avLst/>
          </a:prstGeom>
        </p:spPr>
      </p:pic>
      <p:pic>
        <p:nvPicPr>
          <p:cNvPr id="15" name="Рисунок 14" descr="photo1688984169 (1).jpe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67000" y="1504950"/>
            <a:ext cx="1536650" cy="3328109"/>
          </a:xfrm>
          <a:prstGeom prst="rect">
            <a:avLst/>
          </a:prstGeom>
        </p:spPr>
      </p:pic>
      <p:pic>
        <p:nvPicPr>
          <p:cNvPr id="18" name="Рисунок 17" descr="photo1688984169 (2).jpe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19600" y="1504950"/>
            <a:ext cx="1548051" cy="3352800"/>
          </a:xfrm>
          <a:prstGeom prst="rect">
            <a:avLst/>
          </a:prstGeom>
        </p:spPr>
      </p:pic>
      <p:pic>
        <p:nvPicPr>
          <p:cNvPr id="21" name="Рисунок 20" descr="photo1688984169 (3).jpe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72200" y="1504950"/>
            <a:ext cx="1548051" cy="335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/>
          <p:cNvGrpSpPr/>
          <p:nvPr/>
        </p:nvGrpSpPr>
        <p:grpSpPr>
          <a:xfrm>
            <a:off x="0" y="-5563"/>
            <a:ext cx="9144000" cy="5149063"/>
            <a:chOff x="-2931" y="-6103"/>
            <a:chExt cx="12194930" cy="867688"/>
          </a:xfrm>
        </p:grpSpPr>
        <p:sp>
          <p:nvSpPr>
            <p:cNvPr id="9" name="Прямоугольник 8"/>
            <p:cNvSpPr/>
            <p:nvPr/>
          </p:nvSpPr>
          <p:spPr>
            <a:xfrm>
              <a:off x="0" y="-6103"/>
              <a:ext cx="12191999" cy="867688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Полилиния 9"/>
            <p:cNvSpPr/>
            <p:nvPr/>
          </p:nvSpPr>
          <p:spPr>
            <a:xfrm>
              <a:off x="-2931" y="-6103"/>
              <a:ext cx="8638075" cy="867685"/>
            </a:xfrm>
            <a:custGeom>
              <a:avLst/>
              <a:gdLst>
                <a:gd name="connsiteX0" fmla="*/ 0 w 9967865"/>
                <a:gd name="connsiteY0" fmla="*/ 0 h 679010"/>
                <a:gd name="connsiteX1" fmla="*/ 9967865 w 9967865"/>
                <a:gd name="connsiteY1" fmla="*/ 0 h 679010"/>
                <a:gd name="connsiteX2" fmla="*/ 7659232 w 9967865"/>
                <a:gd name="connsiteY2" fmla="*/ 679010 h 679010"/>
                <a:gd name="connsiteX3" fmla="*/ 0 w 9967865"/>
                <a:gd name="connsiteY3" fmla="*/ 679010 h 679010"/>
                <a:gd name="connsiteX4" fmla="*/ 0 w 9967865"/>
                <a:gd name="connsiteY4" fmla="*/ 0 h 679010"/>
                <a:gd name="connsiteX0" fmla="*/ 0 w 9967865"/>
                <a:gd name="connsiteY0" fmla="*/ 0 h 686788"/>
                <a:gd name="connsiteX1" fmla="*/ 9967865 w 9967865"/>
                <a:gd name="connsiteY1" fmla="*/ 0 h 686788"/>
                <a:gd name="connsiteX2" fmla="*/ 9086239 w 9967865"/>
                <a:gd name="connsiteY2" fmla="*/ 686788 h 686788"/>
                <a:gd name="connsiteX3" fmla="*/ 0 w 9967865"/>
                <a:gd name="connsiteY3" fmla="*/ 679010 h 686788"/>
                <a:gd name="connsiteX4" fmla="*/ 0 w 9967865"/>
                <a:gd name="connsiteY4" fmla="*/ 0 h 686788"/>
                <a:gd name="connsiteX0" fmla="*/ 0 w 9967865"/>
                <a:gd name="connsiteY0" fmla="*/ 0 h 750734"/>
                <a:gd name="connsiteX1" fmla="*/ 9967865 w 9967865"/>
                <a:gd name="connsiteY1" fmla="*/ 0 h 750734"/>
                <a:gd name="connsiteX2" fmla="*/ 9086239 w 9967865"/>
                <a:gd name="connsiteY2" fmla="*/ 686788 h 750734"/>
                <a:gd name="connsiteX3" fmla="*/ 422409 w 9967865"/>
                <a:gd name="connsiteY3" fmla="*/ 750734 h 750734"/>
                <a:gd name="connsiteX4" fmla="*/ 0 w 9967865"/>
                <a:gd name="connsiteY4" fmla="*/ 0 h 750734"/>
                <a:gd name="connsiteX0" fmla="*/ 0 w 9967865"/>
                <a:gd name="connsiteY0" fmla="*/ 0 h 688791"/>
                <a:gd name="connsiteX1" fmla="*/ 9967865 w 9967865"/>
                <a:gd name="connsiteY1" fmla="*/ 0 h 688791"/>
                <a:gd name="connsiteX2" fmla="*/ 9086239 w 9967865"/>
                <a:gd name="connsiteY2" fmla="*/ 686788 h 688791"/>
                <a:gd name="connsiteX3" fmla="*/ 4224 w 9967865"/>
                <a:gd name="connsiteY3" fmla="*/ 688791 h 688791"/>
                <a:gd name="connsiteX4" fmla="*/ 0 w 9967865"/>
                <a:gd name="connsiteY4" fmla="*/ 0 h 688791"/>
                <a:gd name="connsiteX0" fmla="*/ 0 w 9967865"/>
                <a:gd name="connsiteY0" fmla="*/ 0 h 688791"/>
                <a:gd name="connsiteX1" fmla="*/ 9967865 w 9967865"/>
                <a:gd name="connsiteY1" fmla="*/ 0 h 688791"/>
                <a:gd name="connsiteX2" fmla="*/ 9318564 w 9967865"/>
                <a:gd name="connsiteY2" fmla="*/ 634624 h 688791"/>
                <a:gd name="connsiteX3" fmla="*/ 4224 w 9967865"/>
                <a:gd name="connsiteY3" fmla="*/ 688791 h 688791"/>
                <a:gd name="connsiteX4" fmla="*/ 0 w 9967865"/>
                <a:gd name="connsiteY4" fmla="*/ 0 h 688791"/>
                <a:gd name="connsiteX0" fmla="*/ 0 w 9967865"/>
                <a:gd name="connsiteY0" fmla="*/ 0 h 688791"/>
                <a:gd name="connsiteX1" fmla="*/ 9967865 w 9967865"/>
                <a:gd name="connsiteY1" fmla="*/ 0 h 688791"/>
                <a:gd name="connsiteX2" fmla="*/ 9001757 w 9967865"/>
                <a:gd name="connsiteY2" fmla="*/ 683527 h 688791"/>
                <a:gd name="connsiteX3" fmla="*/ 4224 w 9967865"/>
                <a:gd name="connsiteY3" fmla="*/ 688791 h 688791"/>
                <a:gd name="connsiteX4" fmla="*/ 0 w 9967865"/>
                <a:gd name="connsiteY4" fmla="*/ 0 h 688791"/>
                <a:gd name="connsiteX0" fmla="*/ 0 w 9967865"/>
                <a:gd name="connsiteY0" fmla="*/ 0 h 688791"/>
                <a:gd name="connsiteX1" fmla="*/ 9967865 w 9967865"/>
                <a:gd name="connsiteY1" fmla="*/ 0 h 688791"/>
                <a:gd name="connsiteX2" fmla="*/ 8929948 w 9967865"/>
                <a:gd name="connsiteY2" fmla="*/ 686788 h 688791"/>
                <a:gd name="connsiteX3" fmla="*/ 4224 w 9967865"/>
                <a:gd name="connsiteY3" fmla="*/ 688791 h 688791"/>
                <a:gd name="connsiteX4" fmla="*/ 0 w 9967865"/>
                <a:gd name="connsiteY4" fmla="*/ 0 h 688791"/>
                <a:gd name="connsiteX0" fmla="*/ 0 w 9967865"/>
                <a:gd name="connsiteY0" fmla="*/ 0 h 774813"/>
                <a:gd name="connsiteX1" fmla="*/ 9967865 w 9967865"/>
                <a:gd name="connsiteY1" fmla="*/ 0 h 774813"/>
                <a:gd name="connsiteX2" fmla="*/ 9153824 w 9967865"/>
                <a:gd name="connsiteY2" fmla="*/ 774813 h 774813"/>
                <a:gd name="connsiteX3" fmla="*/ 4224 w 9967865"/>
                <a:gd name="connsiteY3" fmla="*/ 688791 h 774813"/>
                <a:gd name="connsiteX4" fmla="*/ 0 w 9967865"/>
                <a:gd name="connsiteY4" fmla="*/ 0 h 774813"/>
                <a:gd name="connsiteX0" fmla="*/ 0 w 9967865"/>
                <a:gd name="connsiteY0" fmla="*/ 0 h 688791"/>
                <a:gd name="connsiteX1" fmla="*/ 9967865 w 9967865"/>
                <a:gd name="connsiteY1" fmla="*/ 0 h 688791"/>
                <a:gd name="connsiteX2" fmla="*/ 8824346 w 9967865"/>
                <a:gd name="connsiteY2" fmla="*/ 484656 h 688791"/>
                <a:gd name="connsiteX3" fmla="*/ 4224 w 9967865"/>
                <a:gd name="connsiteY3" fmla="*/ 688791 h 688791"/>
                <a:gd name="connsiteX4" fmla="*/ 0 w 9967865"/>
                <a:gd name="connsiteY4" fmla="*/ 0 h 688791"/>
                <a:gd name="connsiteX0" fmla="*/ 0 w 9967865"/>
                <a:gd name="connsiteY0" fmla="*/ 0 h 690048"/>
                <a:gd name="connsiteX1" fmla="*/ 9967865 w 9967865"/>
                <a:gd name="connsiteY1" fmla="*/ 0 h 690048"/>
                <a:gd name="connsiteX2" fmla="*/ 8760984 w 9967865"/>
                <a:gd name="connsiteY2" fmla="*/ 690048 h 690048"/>
                <a:gd name="connsiteX3" fmla="*/ 4224 w 9967865"/>
                <a:gd name="connsiteY3" fmla="*/ 688791 h 690048"/>
                <a:gd name="connsiteX4" fmla="*/ 0 w 9967865"/>
                <a:gd name="connsiteY4" fmla="*/ 0 h 69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7865" h="690048">
                  <a:moveTo>
                    <a:pt x="0" y="0"/>
                  </a:moveTo>
                  <a:lnTo>
                    <a:pt x="9967865" y="0"/>
                  </a:lnTo>
                  <a:lnTo>
                    <a:pt x="8760984" y="690048"/>
                  </a:lnTo>
                  <a:lnTo>
                    <a:pt x="4224" y="6887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11" name="object 3"/>
          <p:cNvSpPr txBox="1"/>
          <p:nvPr/>
        </p:nvSpPr>
        <p:spPr>
          <a:xfrm>
            <a:off x="838200" y="1524630"/>
            <a:ext cx="7543800" cy="1754776"/>
          </a:xfrm>
          <a:prstGeom prst="rect">
            <a:avLst/>
          </a:prstGeom>
        </p:spPr>
        <p:txBody>
          <a:bodyPr vert="horz" wrap="square" lIns="0" tIns="419100" rIns="0" bIns="0" rtlCol="0" anchor="ctr" anchorCtr="0">
            <a:spAutoFit/>
          </a:bodyPr>
          <a:lstStyle/>
          <a:p>
            <a:pPr marR="5080">
              <a:lnSpc>
                <a:spcPct val="70000"/>
              </a:lnSpc>
            </a:pPr>
            <a:r>
              <a:rPr lang="ru-RU" sz="6000" dirty="0" smtClean="0">
                <a:solidFill>
                  <a:schemeClr val="bg1"/>
                </a:solidFill>
                <a:latin typeface="Myriad Pro Black" panose="020B0803030403020204" pitchFamily="34" charset="0"/>
                <a:cs typeface="Calibri"/>
              </a:rPr>
              <a:t>СПАСИБО</a:t>
            </a:r>
            <a:br>
              <a:rPr lang="ru-RU" sz="6000" dirty="0" smtClean="0">
                <a:solidFill>
                  <a:schemeClr val="bg1"/>
                </a:solidFill>
                <a:latin typeface="Myriad Pro Black" panose="020B0803030403020204" pitchFamily="34" charset="0"/>
                <a:cs typeface="Calibri"/>
              </a:rPr>
            </a:br>
            <a:r>
              <a:rPr lang="ru-RU" sz="6000" dirty="0" smtClean="0">
                <a:solidFill>
                  <a:schemeClr val="bg1"/>
                </a:solidFill>
                <a:latin typeface="Myriad Pro Black" panose="020B0803030403020204" pitchFamily="34" charset="0"/>
                <a:cs typeface="Calibri"/>
              </a:rPr>
              <a:t>ЗА ВНИМАНИЕ!</a:t>
            </a:r>
          </a:p>
        </p:txBody>
      </p:sp>
    </p:spTree>
    <p:extLst>
      <p:ext uri="{BB962C8B-B14F-4D97-AF65-F5344CB8AC3E}">
        <p14:creationId xmlns="" xmlns:p14="http://schemas.microsoft.com/office/powerpoint/2010/main" val="373387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298</TotalTime>
  <Words>129</Words>
  <Application>Microsoft Office PowerPoint</Application>
  <PresentationFormat>Экран (16:9)</PresentationFormat>
  <Paragraphs>13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Myriad Pro Black</vt:lpstr>
      <vt:lpstr>Calibri</vt:lpstr>
      <vt:lpstr>Century Gothic</vt:lpstr>
      <vt:lpstr>Office Theme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Антон Федорович Урожай</dc:creator>
  <cp:lastModifiedBy>User</cp:lastModifiedBy>
  <cp:revision>138</cp:revision>
  <dcterms:created xsi:type="dcterms:W3CDTF">2021-03-12T05:54:09Z</dcterms:created>
  <dcterms:modified xsi:type="dcterms:W3CDTF">2023-07-12T08:02:24Z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